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5" r:id="rId4"/>
    <p:sldId id="262" r:id="rId5"/>
    <p:sldId id="266" r:id="rId6"/>
    <p:sldId id="263" r:id="rId7"/>
    <p:sldId id="267" r:id="rId8"/>
    <p:sldId id="264" r:id="rId9"/>
    <p:sldId id="268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A67-6706-4341-B019-A724D7C339D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8E2C-42F2-491B-8A95-5823E284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3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A67-6706-4341-B019-A724D7C339D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8E2C-42F2-491B-8A95-5823E284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3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A67-6706-4341-B019-A724D7C339D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8E2C-42F2-491B-8A95-5823E284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A67-6706-4341-B019-A724D7C339D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8E2C-42F2-491B-8A95-5823E284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0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A67-6706-4341-B019-A724D7C339D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8E2C-42F2-491B-8A95-5823E284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A67-6706-4341-B019-A724D7C339D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8E2C-42F2-491B-8A95-5823E284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A67-6706-4341-B019-A724D7C339D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8E2C-42F2-491B-8A95-5823E284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4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A67-6706-4341-B019-A724D7C339D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8E2C-42F2-491B-8A95-5823E284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A67-6706-4341-B019-A724D7C339D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8E2C-42F2-491B-8A95-5823E284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4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A67-6706-4341-B019-A724D7C339D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8E2C-42F2-491B-8A95-5823E284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7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A67-6706-4341-B019-A724D7C339D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8E2C-42F2-491B-8A95-5823E284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5A67-6706-4341-B019-A724D7C339D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8E2C-42F2-491B-8A95-5823E284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580" y="250066"/>
            <a:ext cx="2468449" cy="18974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18098" y="238261"/>
            <a:ext cx="2485619" cy="1944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03717" y="202843"/>
            <a:ext cx="2397615" cy="1991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428967" y="189964"/>
            <a:ext cx="2397616" cy="19704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854218" y="189964"/>
            <a:ext cx="2227773" cy="19704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7225" y="4664369"/>
            <a:ext cx="2468449" cy="18974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649" y="2452353"/>
            <a:ext cx="2468449" cy="18974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55674" y="2405130"/>
            <a:ext cx="2485619" cy="1944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555674" y="4558047"/>
            <a:ext cx="2485619" cy="1944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78869" y="2405130"/>
            <a:ext cx="2397615" cy="1991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078869" y="4549462"/>
            <a:ext cx="2397615" cy="1991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514060" y="2405130"/>
            <a:ext cx="2397616" cy="19704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514060" y="4550535"/>
            <a:ext cx="2397616" cy="19704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9949252" y="2392251"/>
            <a:ext cx="2227773" cy="1970468"/>
          </a:xfrm>
          <a:prstGeom prst="roundRect">
            <a:avLst>
              <a:gd name="adj" fmla="val 1797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949252" y="4550534"/>
            <a:ext cx="2227773" cy="19704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9364" y="259485"/>
            <a:ext cx="238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Get a job and/or go back to school/work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92895" y="236362"/>
            <a:ext cx="207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Medication or Medical Equipment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6275" y="250066"/>
            <a:ext cx="129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Legal Issues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14060" y="259485"/>
            <a:ext cx="2236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Talk to someone about my Mental Health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57114" y="259485"/>
            <a:ext cx="21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Have Transportation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0648" y="2476679"/>
            <a:ext cx="177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Have a better Living Situation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18549" y="2420699"/>
            <a:ext cx="2359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Have a better relationship with my doctor or nurses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7077" y="4639940"/>
            <a:ext cx="23218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Learn more about my Medical health </a:t>
            </a:r>
            <a:r>
              <a:rPr lang="en-US" sz="1400" b="1" dirty="0"/>
              <a:t>(diabetes, COPD,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7899" y="2392251"/>
            <a:ext cx="207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See if I quality for Insurance and other Programs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38156" y="2420699"/>
            <a:ext cx="194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Help people in my Community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1059" y="4654640"/>
            <a:ext cx="146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Identification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65172" y="4654640"/>
            <a:ext cx="162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Feel Supported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33383" y="4619223"/>
            <a:ext cx="232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Talk to someone about my drug or alcohol use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38156" y="4654640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Food &amp; Nutrition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71" y="882693"/>
            <a:ext cx="1680238" cy="1215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776" y="936275"/>
            <a:ext cx="1799957" cy="1193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962" y="619398"/>
            <a:ext cx="1597311" cy="1343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387" y="936275"/>
            <a:ext cx="1957250" cy="817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24" y="3123010"/>
            <a:ext cx="1060498" cy="1093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5629" y="3268478"/>
            <a:ext cx="1147748" cy="995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930300" flipH="1">
            <a:off x="8196539" y="3119970"/>
            <a:ext cx="994517" cy="12923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4913" y="3140402"/>
            <a:ext cx="1535346" cy="10759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952" y="5102644"/>
            <a:ext cx="2018160" cy="128657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6999" y="5194720"/>
            <a:ext cx="2284595" cy="9640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9012" y="5440159"/>
            <a:ext cx="1145829" cy="10115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9837" y="5173387"/>
            <a:ext cx="1226404" cy="122640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1654" y="2522389"/>
            <a:ext cx="1802661" cy="17946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70970" y="5102644"/>
            <a:ext cx="2011021" cy="112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C5B9CF-E16E-4F55-9250-CAAAFD9504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29837" y="936083"/>
            <a:ext cx="1133702" cy="11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1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93060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4281" y="372931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7247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4282" y="49305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196" y="636889"/>
            <a:ext cx="4138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Talk to someone about my Mental Health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858" y="1075665"/>
            <a:ext cx="3456732" cy="22861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60997" y="706333"/>
            <a:ext cx="343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Medication or Medical Equipment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48" y="4391180"/>
            <a:ext cx="2938527" cy="21276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5417" y="3817026"/>
            <a:ext cx="4050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Get a job and/or go back to school/work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104" y="4287539"/>
            <a:ext cx="2664183" cy="223132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808403" y="3867820"/>
            <a:ext cx="1299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Legal Issues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E00437-5C44-4660-A1B8-56B7E918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789" y="114720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2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93060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4281" y="372931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7247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4282" y="49305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2574" y="865016"/>
            <a:ext cx="4138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Talk to someone about my Mental Health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39971" y="865016"/>
            <a:ext cx="343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Medication or Medical Equipment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8090" y="3953887"/>
            <a:ext cx="4050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Get a job and/or go back to school/work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08404" y="3967856"/>
            <a:ext cx="1299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Legal Issues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3201" y="1461234"/>
            <a:ext cx="2894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feel better about myself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have more energy and 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fun and not worry all the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20364" y="1362695"/>
            <a:ext cx="2475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medications that work for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medical equipment that will help me manage my medical conditions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3201" y="4628019"/>
            <a:ext cx="2693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spending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an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hard at a job I like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63093" y="4575725"/>
            <a:ext cx="199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a lawyer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Stay out of jail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help with a legal issue</a:t>
            </a:r>
          </a:p>
        </p:txBody>
      </p:sp>
    </p:spTree>
    <p:extLst>
      <p:ext uri="{BB962C8B-B14F-4D97-AF65-F5344CB8AC3E}">
        <p14:creationId xmlns:p14="http://schemas.microsoft.com/office/powerpoint/2010/main" val="210744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93060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4281" y="372931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7247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4282" y="49305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55" y="1689456"/>
            <a:ext cx="3796723" cy="1584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077" y="721926"/>
            <a:ext cx="212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Have Transportation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61" y="1323935"/>
            <a:ext cx="1885431" cy="19504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56564" y="721926"/>
            <a:ext cx="314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Have a better Living Situation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837" y="4512505"/>
            <a:ext cx="2365240" cy="20398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271" y="3884539"/>
            <a:ext cx="44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Have a better relationship with my doctor or nurses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153" y="3851101"/>
            <a:ext cx="2719643" cy="27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8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93060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4281" y="372931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7247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4282" y="49305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9294" y="895561"/>
            <a:ext cx="212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Have Transportation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5786" y="927180"/>
            <a:ext cx="314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Have a better Living Situation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273" y="4020329"/>
            <a:ext cx="44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Have a better relationship with my doctor or nurses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0148" y="1541193"/>
            <a:ext cx="2780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have to rely on others to get 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be able to get to medical appointment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5885" y="1570083"/>
            <a:ext cx="317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a safe place to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housing I can afford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improvements to where I live now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0148" y="4677968"/>
            <a:ext cx="3248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Feel at ease in my healthcare providers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Feel comfortable telling my providers I do not understand what they are telling 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30887" y="4760275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WILD CARD</a:t>
            </a:r>
          </a:p>
        </p:txBody>
      </p:sp>
    </p:spTree>
    <p:extLst>
      <p:ext uri="{BB962C8B-B14F-4D97-AF65-F5344CB8AC3E}">
        <p14:creationId xmlns:p14="http://schemas.microsoft.com/office/powerpoint/2010/main" val="212285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93060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4281" y="372931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7247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4282" y="49305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6" y="1253603"/>
            <a:ext cx="2433959" cy="2061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25" y="1118080"/>
            <a:ext cx="3128425" cy="2197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50662" y="748748"/>
            <a:ext cx="337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Help people in my Community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91865" y="779526"/>
            <a:ext cx="478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See if I quality for Insurance and other Programs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24" y="4572415"/>
            <a:ext cx="3184742" cy="20302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12772" y="4049875"/>
            <a:ext cx="146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Identification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633" y="5031734"/>
            <a:ext cx="3249317" cy="1369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48510" y="4048102"/>
            <a:ext cx="162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Feel Supported</a:t>
            </a:r>
          </a:p>
        </p:txBody>
      </p:sp>
    </p:spTree>
    <p:extLst>
      <p:ext uri="{BB962C8B-B14F-4D97-AF65-F5344CB8AC3E}">
        <p14:creationId xmlns:p14="http://schemas.microsoft.com/office/powerpoint/2010/main" val="341828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93060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4281" y="372931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7247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4282" y="49305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829" y="899302"/>
            <a:ext cx="337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Help people in my Community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066" y="906196"/>
            <a:ext cx="478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See if I quality for Insurance and other Programs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2928" y="4002035"/>
            <a:ext cx="146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Identification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36473" y="4062645"/>
            <a:ext cx="162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Feel Supported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8620" y="1639545"/>
            <a:ext cx="3648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if I can get financial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for health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what other help I can 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1506" y="1482590"/>
            <a:ext cx="3393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involved or start a local interest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 people know what is happening in our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my story to raise awareness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20235" y="4787152"/>
            <a:ext cx="26870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a photo 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a drivers license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a social security card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a birth certificate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proof of income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71193" y="4765303"/>
            <a:ext cx="3223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Socialize with friends and family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Find a good friend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Feel like my life matters to someone else</a:t>
            </a:r>
          </a:p>
        </p:txBody>
      </p:sp>
    </p:spTree>
    <p:extLst>
      <p:ext uri="{BB962C8B-B14F-4D97-AF65-F5344CB8AC3E}">
        <p14:creationId xmlns:p14="http://schemas.microsoft.com/office/powerpoint/2010/main" val="329535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93060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4281" y="372931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7247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4282" y="49305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9" y="1545645"/>
            <a:ext cx="1898845" cy="1673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8139" y="745426"/>
            <a:ext cx="4492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Learn more about my Medical health </a:t>
            </a:r>
            <a:r>
              <a:rPr lang="en-US" sz="1400" b="1" dirty="0"/>
              <a:t>(diabetes, COPD,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974" y="4434573"/>
            <a:ext cx="2101846" cy="2101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49009" y="3952583"/>
            <a:ext cx="460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Talk to someone about my drug or alcohol use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931" y="1341750"/>
            <a:ext cx="3410533" cy="19098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10655" y="744516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Food &amp; Nutrition</a:t>
            </a:r>
          </a:p>
        </p:txBody>
      </p:sp>
    </p:spTree>
    <p:extLst>
      <p:ext uri="{BB962C8B-B14F-4D97-AF65-F5344CB8AC3E}">
        <p14:creationId xmlns:p14="http://schemas.microsoft.com/office/powerpoint/2010/main" val="268706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93060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4281" y="372931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7247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4282" y="493059"/>
            <a:ext cx="4867835" cy="294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271" y="887478"/>
            <a:ext cx="4492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Learn more about my Medical health </a:t>
            </a:r>
            <a:r>
              <a:rPr lang="en-US" sz="1400" b="1" dirty="0"/>
              <a:t>(diabetes, COPD, </a:t>
            </a:r>
            <a:r>
              <a:rPr lang="en-US" sz="1400" b="1" dirty="0" err="1"/>
              <a:t>etc</a:t>
            </a:r>
            <a:r>
              <a:rPr lang="en-US" sz="1400" b="1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848" y="4100951"/>
            <a:ext cx="460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Talk to someone about my drug or alcohol 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6858" y="979811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Food &amp; Nutrition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3750" y="1835894"/>
            <a:ext cx="2719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better control my pain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live better day to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physically fit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5114" y="1636016"/>
            <a:ext cx="3189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access to healthy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Eat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how to cook healthy food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2083" y="4581378"/>
            <a:ext cx="3552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more about how the alcohol or drugs I use affect my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someone to talk to about the alcohol or drugs I use</a:t>
            </a:r>
          </a:p>
        </p:txBody>
      </p:sp>
    </p:spTree>
    <p:extLst>
      <p:ext uri="{BB962C8B-B14F-4D97-AF65-F5344CB8AC3E}">
        <p14:creationId xmlns:p14="http://schemas.microsoft.com/office/powerpoint/2010/main" val="32460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490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Ruggles, Laural</cp:lastModifiedBy>
  <cp:revision>43</cp:revision>
  <cp:lastPrinted>2017-05-17T20:31:28Z</cp:lastPrinted>
  <dcterms:created xsi:type="dcterms:W3CDTF">2017-02-03T17:47:06Z</dcterms:created>
  <dcterms:modified xsi:type="dcterms:W3CDTF">2017-09-06T17:25:18Z</dcterms:modified>
</cp:coreProperties>
</file>